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3"/>
  </p:sldMasterIdLst>
  <p:sldIdLst>
    <p:sldId id="257" r:id="rId4"/>
    <p:sldId id="260" r:id="rId5"/>
    <p:sldId id="25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DD464-FE73-FE4A-762C-B0A336E6DE21}" v="161" dt="2024-09-17T16:33:25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E1052-93C4-0143-8D26-223B6C4C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57E5-3AC0-4D90-A9ED-FCF3C4DA240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10551-CF4A-304C-BAF7-400073C2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1DCA9-4050-044E-8872-9628E5F3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3852-5F63-4B0F-944F-7DB0D0E2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4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56C2-CB41-405F-B625-11D82B59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498A8-9A14-084B-A013-11BF91932FB8}"/>
              </a:ext>
            </a:extLst>
          </p:cNvPr>
          <p:cNvSpPr/>
          <p:nvPr/>
        </p:nvSpPr>
        <p:spPr>
          <a:xfrm>
            <a:off x="-100739" y="365125"/>
            <a:ext cx="33321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F7A1C8-39EA-4B4C-8BA6-CED1CB6E5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7674" y="6321541"/>
            <a:ext cx="1254448" cy="21993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5CA634-BEB3-CF4B-9997-308223594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0413"/>
            <a:ext cx="10515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7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3498A8-9A14-084B-A013-11BF91932FB8}"/>
              </a:ext>
            </a:extLst>
          </p:cNvPr>
          <p:cNvSpPr/>
          <p:nvPr/>
        </p:nvSpPr>
        <p:spPr>
          <a:xfrm>
            <a:off x="-100739" y="365125"/>
            <a:ext cx="33321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51E1F-F307-4A48-BF49-8A671D898708}"/>
              </a:ext>
            </a:extLst>
          </p:cNvPr>
          <p:cNvSpPr/>
          <p:nvPr/>
        </p:nvSpPr>
        <p:spPr>
          <a:xfrm>
            <a:off x="4697278" y="0"/>
            <a:ext cx="749472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A2698-21D6-5A46-92CF-7B415EBA87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34186" y="684213"/>
            <a:ext cx="5819614" cy="5320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6747D0-06FB-6A4C-BCF8-C9163C953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7674" y="6321541"/>
            <a:ext cx="1254448" cy="2199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1D8C41F-7195-5B4B-BE4C-56D712FF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094"/>
            <a:ext cx="3253353" cy="260006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0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3498A8-9A14-084B-A013-11BF91932FB8}"/>
              </a:ext>
            </a:extLst>
          </p:cNvPr>
          <p:cNvSpPr/>
          <p:nvPr/>
        </p:nvSpPr>
        <p:spPr>
          <a:xfrm>
            <a:off x="-100739" y="365125"/>
            <a:ext cx="33321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51E1F-F307-4A48-BF49-8A671D898708}"/>
              </a:ext>
            </a:extLst>
          </p:cNvPr>
          <p:cNvSpPr/>
          <p:nvPr/>
        </p:nvSpPr>
        <p:spPr>
          <a:xfrm>
            <a:off x="4697278" y="0"/>
            <a:ext cx="749472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A2698-21D6-5A46-92CF-7B415EBA87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32895" y="684971"/>
            <a:ext cx="5820905" cy="5083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DBF09E-C978-F640-9F6A-85CAEBAC85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65" y="3084163"/>
            <a:ext cx="3252788" cy="3061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970BF4-76D3-044B-BEA2-97314D3C2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7674" y="6321541"/>
            <a:ext cx="1254448" cy="21993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DED4D6-B13D-DC4C-956E-81894EF2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094"/>
            <a:ext cx="3253353" cy="260006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0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4E1C38-46C7-A547-A65D-CE8E19F83C74}"/>
              </a:ext>
            </a:extLst>
          </p:cNvPr>
          <p:cNvSpPr/>
          <p:nvPr/>
        </p:nvSpPr>
        <p:spPr>
          <a:xfrm>
            <a:off x="-1" y="0"/>
            <a:ext cx="20302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3BEE66-A79A-AC42-AE5C-094BDE625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" y="6334988"/>
            <a:ext cx="1254448" cy="2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37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56C2-CB41-405F-B625-11D82B59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498A8-9A14-084B-A013-11BF91932FB8}"/>
              </a:ext>
            </a:extLst>
          </p:cNvPr>
          <p:cNvSpPr/>
          <p:nvPr/>
        </p:nvSpPr>
        <p:spPr>
          <a:xfrm>
            <a:off x="-100739" y="365125"/>
            <a:ext cx="333214" cy="1325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5CA634-BEB3-CF4B-9997-308223594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0413"/>
            <a:ext cx="10515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4CF5A-261A-C84F-9316-EC9AF40B9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7674" y="6321541"/>
            <a:ext cx="1254448" cy="21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3498A8-9A14-084B-A013-11BF91932FB8}"/>
              </a:ext>
            </a:extLst>
          </p:cNvPr>
          <p:cNvSpPr/>
          <p:nvPr/>
        </p:nvSpPr>
        <p:spPr>
          <a:xfrm>
            <a:off x="-100739" y="365125"/>
            <a:ext cx="333214" cy="1325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A111FA-7CD0-F44B-BFF6-E7305EC67151}"/>
              </a:ext>
            </a:extLst>
          </p:cNvPr>
          <p:cNvSpPr/>
          <p:nvPr/>
        </p:nvSpPr>
        <p:spPr>
          <a:xfrm>
            <a:off x="4697278" y="0"/>
            <a:ext cx="749472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EB7E97-79D3-894D-9FC4-88F13E621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7674" y="6321541"/>
            <a:ext cx="1254448" cy="2199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A2698-21D6-5A46-92CF-7B415EBA87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32895" y="684971"/>
            <a:ext cx="5820905" cy="5083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61E750-06E3-2F43-89FF-6C8A96BF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094"/>
            <a:ext cx="3253353" cy="260006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31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3498A8-9A14-084B-A013-11BF91932FB8}"/>
              </a:ext>
            </a:extLst>
          </p:cNvPr>
          <p:cNvSpPr/>
          <p:nvPr/>
        </p:nvSpPr>
        <p:spPr>
          <a:xfrm>
            <a:off x="-100739" y="365125"/>
            <a:ext cx="333214" cy="1325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51E1F-F307-4A48-BF49-8A671D898708}"/>
              </a:ext>
            </a:extLst>
          </p:cNvPr>
          <p:cNvSpPr/>
          <p:nvPr/>
        </p:nvSpPr>
        <p:spPr>
          <a:xfrm>
            <a:off x="4697278" y="0"/>
            <a:ext cx="749472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A2698-21D6-5A46-92CF-7B415EBA87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32895" y="684971"/>
            <a:ext cx="5820905" cy="5083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DBF09E-C978-F640-9F6A-85CAEBAC85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65" y="3084163"/>
            <a:ext cx="3252788" cy="3061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B6A421-EB09-9040-8757-2F36C2C98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7674" y="6321541"/>
            <a:ext cx="1254448" cy="21993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12AAE9B-3912-D74B-8517-30623096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094"/>
            <a:ext cx="3253353" cy="260006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1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91F459-09CC-1E41-BDC1-042BDFA190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3429000"/>
            <a:ext cx="6881247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309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49523E4D-89D4-4229-8880-018BACD55BD9}"/>
              </a:ext>
            </a:extLst>
          </p:cNvPr>
          <p:cNvSpPr txBox="1">
            <a:spLocks/>
          </p:cNvSpPr>
          <p:nvPr/>
        </p:nvSpPr>
        <p:spPr>
          <a:xfrm>
            <a:off x="4569714" y="3633907"/>
            <a:ext cx="3052571" cy="975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500"/>
              </a:lnSpc>
            </a:pPr>
            <a:endParaRPr lang="en-US" sz="1800" b="1">
              <a:solidFill>
                <a:srgbClr val="0026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D3DE059-C8D5-9744-B18A-D938E1FE4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3" y="506895"/>
            <a:ext cx="1254448" cy="2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85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49523E4D-89D4-4229-8880-018BACD55BD9}"/>
              </a:ext>
            </a:extLst>
          </p:cNvPr>
          <p:cNvSpPr txBox="1">
            <a:spLocks/>
          </p:cNvSpPr>
          <p:nvPr/>
        </p:nvSpPr>
        <p:spPr>
          <a:xfrm>
            <a:off x="4569714" y="3633907"/>
            <a:ext cx="3052571" cy="975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500"/>
              </a:lnSpc>
            </a:pPr>
            <a:endParaRPr lang="en-US" sz="1800" b="1">
              <a:solidFill>
                <a:srgbClr val="0026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84EEFEDB-1A6A-4324-A4DE-2E7FDC0D6C70}"/>
              </a:ext>
            </a:extLst>
          </p:cNvPr>
          <p:cNvSpPr txBox="1">
            <a:spLocks/>
          </p:cNvSpPr>
          <p:nvPr/>
        </p:nvSpPr>
        <p:spPr>
          <a:xfrm>
            <a:off x="4569714" y="3633907"/>
            <a:ext cx="3052571" cy="975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500"/>
              </a:lnSpc>
            </a:pPr>
            <a:endParaRPr lang="en-US" sz="1800" b="1">
              <a:solidFill>
                <a:srgbClr val="0026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EB03B-0EE4-2C42-AFF4-AE44986F69C8}"/>
              </a:ext>
            </a:extLst>
          </p:cNvPr>
          <p:cNvSpPr txBox="1"/>
          <p:nvPr/>
        </p:nvSpPr>
        <p:spPr>
          <a:xfrm>
            <a:off x="9866243" y="6035536"/>
            <a:ext cx="2109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Work Sans SemiBold" pitchFamily="2" charset="77"/>
              </a:rPr>
              <a:t>See the world differently.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283FC-6EA3-3542-A465-33F1E3571E61}"/>
              </a:ext>
            </a:extLst>
          </p:cNvPr>
          <p:cNvSpPr/>
          <p:nvPr/>
        </p:nvSpPr>
        <p:spPr>
          <a:xfrm>
            <a:off x="12066104" y="5866571"/>
            <a:ext cx="125896" cy="991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0DC4963-48ED-DC40-B11C-51CDA05E0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3" y="506895"/>
            <a:ext cx="1254448" cy="2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34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49523E4D-89D4-4229-8880-018BACD55BD9}"/>
              </a:ext>
            </a:extLst>
          </p:cNvPr>
          <p:cNvSpPr txBox="1">
            <a:spLocks/>
          </p:cNvSpPr>
          <p:nvPr/>
        </p:nvSpPr>
        <p:spPr>
          <a:xfrm>
            <a:off x="4569714" y="3633907"/>
            <a:ext cx="3052571" cy="975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500"/>
              </a:lnSpc>
            </a:pPr>
            <a:endParaRPr lang="en-US" sz="1800" b="1">
              <a:solidFill>
                <a:srgbClr val="0026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84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49523E4D-89D4-4229-8880-018BACD55BD9}"/>
              </a:ext>
            </a:extLst>
          </p:cNvPr>
          <p:cNvSpPr txBox="1">
            <a:spLocks/>
          </p:cNvSpPr>
          <p:nvPr/>
        </p:nvSpPr>
        <p:spPr>
          <a:xfrm>
            <a:off x="4569714" y="3633907"/>
            <a:ext cx="3052571" cy="975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500"/>
              </a:lnSpc>
            </a:pPr>
            <a:endParaRPr lang="en-US" sz="1800" b="1">
              <a:solidFill>
                <a:srgbClr val="0026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7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8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49523E4D-89D4-4229-8880-018BACD55BD9}"/>
              </a:ext>
            </a:extLst>
          </p:cNvPr>
          <p:cNvSpPr txBox="1">
            <a:spLocks/>
          </p:cNvSpPr>
          <p:nvPr/>
        </p:nvSpPr>
        <p:spPr>
          <a:xfrm>
            <a:off x="4569714" y="3633907"/>
            <a:ext cx="3052571" cy="975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500"/>
              </a:lnSpc>
            </a:pPr>
            <a:endParaRPr lang="en-US" sz="1800" b="1">
              <a:solidFill>
                <a:srgbClr val="0026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05636-8F37-39F7-9DC1-1E638D7BB6C0}"/>
              </a:ext>
            </a:extLst>
          </p:cNvPr>
          <p:cNvSpPr txBox="1"/>
          <p:nvPr/>
        </p:nvSpPr>
        <p:spPr>
          <a:xfrm>
            <a:off x="9866243" y="6035536"/>
            <a:ext cx="2109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Work Sans SemiBold" pitchFamily="2" charset="77"/>
              </a:rPr>
              <a:t>See the world differently.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9329E8-3C40-B840-9656-3CB3F992FB68}"/>
              </a:ext>
            </a:extLst>
          </p:cNvPr>
          <p:cNvSpPr/>
          <p:nvPr/>
        </p:nvSpPr>
        <p:spPr>
          <a:xfrm>
            <a:off x="12066104" y="5866571"/>
            <a:ext cx="125896" cy="991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8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4E1C38-46C7-A547-A65D-CE8E19F83C74}"/>
              </a:ext>
            </a:extLst>
          </p:cNvPr>
          <p:cNvSpPr/>
          <p:nvPr/>
        </p:nvSpPr>
        <p:spPr>
          <a:xfrm>
            <a:off x="-1" y="0"/>
            <a:ext cx="20302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36C48FA-D9E9-2F44-BE22-511942A05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" y="6334988"/>
            <a:ext cx="1254448" cy="2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7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56C2-CB41-405F-B625-11D82B59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498A8-9A14-084B-A013-11BF91932FB8}"/>
              </a:ext>
            </a:extLst>
          </p:cNvPr>
          <p:cNvSpPr/>
          <p:nvPr/>
        </p:nvSpPr>
        <p:spPr>
          <a:xfrm>
            <a:off x="-100739" y="365125"/>
            <a:ext cx="333214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5F7A1C8-39EA-4B4C-8BA6-CED1CB6E5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74" y="6321541"/>
            <a:ext cx="1254448" cy="2199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5CA634-BEB3-CF4B-9997-308223594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0413"/>
            <a:ext cx="10515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68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3498A8-9A14-084B-A013-11BF91932FB8}"/>
              </a:ext>
            </a:extLst>
          </p:cNvPr>
          <p:cNvSpPr/>
          <p:nvPr/>
        </p:nvSpPr>
        <p:spPr>
          <a:xfrm>
            <a:off x="-100739" y="365125"/>
            <a:ext cx="333214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51E1F-F307-4A48-BF49-8A671D898708}"/>
              </a:ext>
            </a:extLst>
          </p:cNvPr>
          <p:cNvSpPr/>
          <p:nvPr/>
        </p:nvSpPr>
        <p:spPr>
          <a:xfrm>
            <a:off x="4697278" y="0"/>
            <a:ext cx="749472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82224B8-31F4-6F49-B814-E66D8104A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74" y="6321541"/>
            <a:ext cx="1254448" cy="21993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A2698-21D6-5A46-92CF-7B415EBA87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32895" y="684971"/>
            <a:ext cx="5820905" cy="5083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EC8F26E-8C42-F34A-A117-02746988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094"/>
            <a:ext cx="3253353" cy="260006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2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56C2-CB41-405F-B625-11D82B59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094"/>
            <a:ext cx="3253353" cy="260006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498A8-9A14-084B-A013-11BF91932FB8}"/>
              </a:ext>
            </a:extLst>
          </p:cNvPr>
          <p:cNvSpPr/>
          <p:nvPr/>
        </p:nvSpPr>
        <p:spPr>
          <a:xfrm>
            <a:off x="-100739" y="365125"/>
            <a:ext cx="333214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51E1F-F307-4A48-BF49-8A671D898708}"/>
              </a:ext>
            </a:extLst>
          </p:cNvPr>
          <p:cNvSpPr/>
          <p:nvPr/>
        </p:nvSpPr>
        <p:spPr>
          <a:xfrm>
            <a:off x="4697278" y="0"/>
            <a:ext cx="749472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A2698-21D6-5A46-92CF-7B415EBA87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32895" y="684971"/>
            <a:ext cx="5820905" cy="5083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DBF09E-C978-F640-9F6A-85CAEBAC85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765" y="3084163"/>
            <a:ext cx="3252788" cy="3061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24A0FA4-CCD2-AA45-9C84-9FAF757F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74" y="6321541"/>
            <a:ext cx="1254448" cy="2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0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E3C212-1F02-B64E-B540-55DEF4BB4775}"/>
              </a:ext>
            </a:extLst>
          </p:cNvPr>
          <p:cNvSpPr/>
          <p:nvPr/>
        </p:nvSpPr>
        <p:spPr>
          <a:xfrm>
            <a:off x="0" y="0"/>
            <a:ext cx="20302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C5C1EDE-76BC-104C-B292-35A2E571D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" y="6334988"/>
            <a:ext cx="1254448" cy="2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E3C212-1F02-B64E-B540-55DEF4BB4775}"/>
              </a:ext>
            </a:extLst>
          </p:cNvPr>
          <p:cNvSpPr/>
          <p:nvPr/>
        </p:nvSpPr>
        <p:spPr>
          <a:xfrm>
            <a:off x="-1" y="0"/>
            <a:ext cx="46661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E979D2F-FC2D-2642-8C11-335E1023A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" y="6334988"/>
            <a:ext cx="1254448" cy="2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0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FAC60-1EB5-2B45-BF73-9E86AA6D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E63FD-EB5A-394C-9734-6373F84C0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6A2E-0150-8F40-8088-A937593E4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F757E5-3AC0-4D90-A9ED-FCF3C4DA240B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A991F-4C43-C542-A595-994850343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1AEDE-EE78-5E48-B969-932D7F4C1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ABF3852-5F63-4B0F-944F-7DB0D0E2B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12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4" r:id="rId3"/>
    <p:sldLayoutId id="2147483744" r:id="rId4"/>
    <p:sldLayoutId id="2147483739" r:id="rId5"/>
    <p:sldLayoutId id="2147483748" r:id="rId6"/>
    <p:sldLayoutId id="2147483749" r:id="rId7"/>
    <p:sldLayoutId id="2147483742" r:id="rId8"/>
    <p:sldLayoutId id="2147483760" r:id="rId9"/>
    <p:sldLayoutId id="2147483750" r:id="rId10"/>
    <p:sldLayoutId id="2147483751" r:id="rId11"/>
    <p:sldLayoutId id="2147483752" r:id="rId12"/>
    <p:sldLayoutId id="2147483747" r:id="rId13"/>
    <p:sldLayoutId id="2147483753" r:id="rId14"/>
    <p:sldLayoutId id="2147483754" r:id="rId15"/>
    <p:sldLayoutId id="2147483755" r:id="rId16"/>
    <p:sldLayoutId id="2147483737" r:id="rId17"/>
    <p:sldLayoutId id="2147483756" r:id="rId18"/>
    <p:sldLayoutId id="2147483757" r:id="rId19"/>
    <p:sldLayoutId id="2147483759" r:id="rId20"/>
    <p:sldLayoutId id="2147483758" r:id="rId21"/>
    <p:sldLayoutId id="214748370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Work Sans SemiBold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EAFFEA-4C82-0F87-5B38-BB1596A679B0}"/>
              </a:ext>
            </a:extLst>
          </p:cNvPr>
          <p:cNvSpPr/>
          <p:nvPr/>
        </p:nvSpPr>
        <p:spPr>
          <a:xfrm>
            <a:off x="1161801" y="3188961"/>
            <a:ext cx="8457211" cy="6463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2C92C0-C827-4819-DC7C-EB52F8BDA1EF}"/>
              </a:ext>
            </a:extLst>
          </p:cNvPr>
          <p:cNvSpPr txBox="1"/>
          <p:nvPr/>
        </p:nvSpPr>
        <p:spPr>
          <a:xfrm>
            <a:off x="1161802" y="2357964"/>
            <a:ext cx="1058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Work Sans" pitchFamily="2" charset="0"/>
              </a:rPr>
              <a:t>Let’s Discuss our Usual Behavior: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391DD-24BE-D55C-02A8-3C82F085FCEE}"/>
              </a:ext>
            </a:extLst>
          </p:cNvPr>
          <p:cNvSpPr txBox="1"/>
          <p:nvPr/>
        </p:nvSpPr>
        <p:spPr>
          <a:xfrm>
            <a:off x="1161802" y="3188961"/>
            <a:ext cx="89559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Work Sans" pitchFamily="2" charset="0"/>
              </a:rPr>
              <a:t>Communication Roadblocks Activity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37CEA9-21AA-4DEC-8E9D-CF0BDECBF8D2}"/>
              </a:ext>
            </a:extLst>
          </p:cNvPr>
          <p:cNvGrpSpPr/>
          <p:nvPr/>
        </p:nvGrpSpPr>
        <p:grpSpPr>
          <a:xfrm>
            <a:off x="1246911" y="4666289"/>
            <a:ext cx="10683556" cy="986338"/>
            <a:chOff x="1045030" y="4845777"/>
            <a:chExt cx="10683556" cy="9863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C92E2D-C3EB-7EA4-0FCE-AD19BE884DE8}"/>
                </a:ext>
              </a:extLst>
            </p:cNvPr>
            <p:cNvSpPr txBox="1"/>
            <p:nvPr/>
          </p:nvSpPr>
          <p:spPr>
            <a:xfrm>
              <a:off x="1161801" y="5015781"/>
              <a:ext cx="105667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Work Sans"/>
                </a:rPr>
                <a:t>Find your "Usual Behavior Color" group!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1DF9E7D-7E98-63EF-DAEB-8B5D0004E7F4}"/>
                </a:ext>
              </a:extLst>
            </p:cNvPr>
            <p:cNvSpPr/>
            <p:nvPr/>
          </p:nvSpPr>
          <p:spPr>
            <a:xfrm>
              <a:off x="1045030" y="4845777"/>
              <a:ext cx="9507423" cy="986338"/>
            </a:xfrm>
            <a:prstGeom prst="roundRect">
              <a:avLst/>
            </a:prstGeom>
            <a:noFill/>
            <a:ln w="57150">
              <a:solidFill>
                <a:schemeClr val="tx1">
                  <a:alpha val="97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731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DF276E-C766-6378-9501-7B3B2D139A75}"/>
              </a:ext>
            </a:extLst>
          </p:cNvPr>
          <p:cNvSpPr/>
          <p:nvPr/>
        </p:nvSpPr>
        <p:spPr>
          <a:xfrm>
            <a:off x="6908800" y="5197474"/>
            <a:ext cx="1527175" cy="213511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3B3C1B-CC10-61AB-662B-E2AC3C6374E4}"/>
              </a:ext>
            </a:extLst>
          </p:cNvPr>
          <p:cNvCxnSpPr>
            <a:cxnSpLocks/>
          </p:cNvCxnSpPr>
          <p:nvPr/>
        </p:nvCxnSpPr>
        <p:spPr>
          <a:xfrm flipH="1">
            <a:off x="8580830" y="5006408"/>
            <a:ext cx="1178805" cy="2895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Picture 1" descr="A computer and a phone&#10;&#10;Description automatically generated">
            <a:extLst>
              <a:ext uri="{FF2B5EF4-FFF2-40B4-BE49-F238E27FC236}">
                <a16:creationId xmlns:a16="http://schemas.microsoft.com/office/drawing/2014/main" id="{E21F4234-83EB-E8FF-B03B-7EA8B7FB0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87" y="373042"/>
            <a:ext cx="11306175" cy="63627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BAA1ADC-B7F9-C9AA-C240-385A48E75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084" y="1029757"/>
            <a:ext cx="7006167" cy="452331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526D72-538F-4D54-BDA5-27C60894EFF8}"/>
              </a:ext>
            </a:extLst>
          </p:cNvPr>
          <p:cNvSpPr/>
          <p:nvPr/>
        </p:nvSpPr>
        <p:spPr>
          <a:xfrm>
            <a:off x="6711950" y="5042958"/>
            <a:ext cx="1220259" cy="202928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4DFFA2-5D7D-E4DF-5485-2855682E79B2}"/>
              </a:ext>
            </a:extLst>
          </p:cNvPr>
          <p:cNvCxnSpPr>
            <a:cxnSpLocks/>
          </p:cNvCxnSpPr>
          <p:nvPr/>
        </p:nvCxnSpPr>
        <p:spPr>
          <a:xfrm flipH="1">
            <a:off x="7960647" y="4492059"/>
            <a:ext cx="575555" cy="6176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D6A196-7E97-4900-B313-620BCBAC0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012" y="2402414"/>
            <a:ext cx="1910557" cy="387350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49819ED-E1A8-D0ED-8CCD-2BE2E02C9647}"/>
              </a:ext>
            </a:extLst>
          </p:cNvPr>
          <p:cNvSpPr/>
          <p:nvPr/>
        </p:nvSpPr>
        <p:spPr>
          <a:xfrm>
            <a:off x="9421283" y="5180541"/>
            <a:ext cx="1707092" cy="255844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CE5FCC-4FD5-F2D9-4AB3-7C0D6F7AF866}"/>
              </a:ext>
            </a:extLst>
          </p:cNvPr>
          <p:cNvCxnSpPr>
            <a:cxnSpLocks/>
          </p:cNvCxnSpPr>
          <p:nvPr/>
        </p:nvCxnSpPr>
        <p:spPr>
          <a:xfrm>
            <a:off x="8843118" y="4492058"/>
            <a:ext cx="630945" cy="6493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6A7F77B3-D2ED-6F64-E5B4-B8DE891AB71F}"/>
              </a:ext>
            </a:extLst>
          </p:cNvPr>
          <p:cNvSpPr/>
          <p:nvPr/>
        </p:nvSpPr>
        <p:spPr>
          <a:xfrm>
            <a:off x="8434917" y="3958167"/>
            <a:ext cx="476250" cy="497416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A733D40-5625-C1F1-A1CB-7971D934E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627" y="427511"/>
            <a:ext cx="4491842" cy="5812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01AC9A-35B1-52CB-D4EA-98C742F50102}"/>
              </a:ext>
            </a:extLst>
          </p:cNvPr>
          <p:cNvSpPr txBox="1"/>
          <p:nvPr/>
        </p:nvSpPr>
        <p:spPr>
          <a:xfrm>
            <a:off x="6234545" y="2101932"/>
            <a:ext cx="556952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Franklin Gothic Book"/>
              </a:rPr>
              <a:t>What barriers might your usual style create in conversations? </a:t>
            </a:r>
            <a:endParaRPr lang="en-US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  <a:latin typeface="Franklin Gothic Book"/>
            </a:endParaRPr>
          </a:p>
          <a:p>
            <a:r>
              <a:rPr lang="en-US" sz="3200" dirty="0">
                <a:solidFill>
                  <a:schemeClr val="bg1"/>
                </a:solidFill>
                <a:latin typeface="Franklin Gothic Book"/>
              </a:rPr>
              <a:t>Let’s look at some practical tips for flexing your style…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0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A3F46C-14CD-118A-687D-DF8671C6935D}"/>
              </a:ext>
            </a:extLst>
          </p:cNvPr>
          <p:cNvSpPr txBox="1"/>
          <p:nvPr/>
        </p:nvSpPr>
        <p:spPr>
          <a:xfrm>
            <a:off x="1187533" y="512227"/>
            <a:ext cx="851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Work Sans" pitchFamily="2" charset="0"/>
              </a:rPr>
              <a:t>Discussion Questions: 10 Minutes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32F041-6591-64DF-A438-15B07EB4961D}"/>
              </a:ext>
            </a:extLst>
          </p:cNvPr>
          <p:cNvGrpSpPr/>
          <p:nvPr/>
        </p:nvGrpSpPr>
        <p:grpSpPr>
          <a:xfrm>
            <a:off x="1187533" y="1931033"/>
            <a:ext cx="843148" cy="760021"/>
            <a:chOff x="1223158" y="1603169"/>
            <a:chExt cx="843148" cy="76002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B24D21D-AC2E-C2E9-135A-7A41C6523349}"/>
                </a:ext>
              </a:extLst>
            </p:cNvPr>
            <p:cNvSpPr/>
            <p:nvPr/>
          </p:nvSpPr>
          <p:spPr>
            <a:xfrm>
              <a:off x="1223158" y="1603169"/>
              <a:ext cx="843148" cy="760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1670BF-53F7-E5FF-132D-731D6EB78AEE}"/>
                </a:ext>
              </a:extLst>
            </p:cNvPr>
            <p:cNvSpPr txBox="1"/>
            <p:nvPr/>
          </p:nvSpPr>
          <p:spPr>
            <a:xfrm>
              <a:off x="1436914" y="1648138"/>
              <a:ext cx="593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Work Sans" pitchFamily="2" charset="0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E55A98-66D9-6D9F-3C9E-242D3A986725}"/>
              </a:ext>
            </a:extLst>
          </p:cNvPr>
          <p:cNvGrpSpPr/>
          <p:nvPr/>
        </p:nvGrpSpPr>
        <p:grpSpPr>
          <a:xfrm>
            <a:off x="1187533" y="3267699"/>
            <a:ext cx="843148" cy="760021"/>
            <a:chOff x="1223158" y="1603169"/>
            <a:chExt cx="843148" cy="76002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BE52C6-1BE0-C859-B1C1-1AB3D3BDBBA6}"/>
                </a:ext>
              </a:extLst>
            </p:cNvPr>
            <p:cNvSpPr/>
            <p:nvPr/>
          </p:nvSpPr>
          <p:spPr>
            <a:xfrm>
              <a:off x="1223158" y="1603169"/>
              <a:ext cx="843148" cy="760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0BD80A-8EDC-1499-2EA3-C444C9BC84BB}"/>
                </a:ext>
              </a:extLst>
            </p:cNvPr>
            <p:cNvSpPr txBox="1"/>
            <p:nvPr/>
          </p:nvSpPr>
          <p:spPr>
            <a:xfrm>
              <a:off x="1425039" y="1648138"/>
              <a:ext cx="593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Work Sans" pitchFamily="2" charset="0"/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5055296-193E-3145-AB02-03B58837B695}"/>
              </a:ext>
            </a:extLst>
          </p:cNvPr>
          <p:cNvGrpSpPr/>
          <p:nvPr/>
        </p:nvGrpSpPr>
        <p:grpSpPr>
          <a:xfrm>
            <a:off x="1187533" y="4630512"/>
            <a:ext cx="843148" cy="760021"/>
            <a:chOff x="1223158" y="1603169"/>
            <a:chExt cx="843148" cy="76002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9674D1-372D-8735-4FA1-211ABBCC8453}"/>
                </a:ext>
              </a:extLst>
            </p:cNvPr>
            <p:cNvSpPr/>
            <p:nvPr/>
          </p:nvSpPr>
          <p:spPr>
            <a:xfrm>
              <a:off x="1223158" y="1603169"/>
              <a:ext cx="843148" cy="760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A05C54-AEAA-AF20-AD9B-2E4906235BF8}"/>
                </a:ext>
              </a:extLst>
            </p:cNvPr>
            <p:cNvSpPr txBox="1"/>
            <p:nvPr/>
          </p:nvSpPr>
          <p:spPr>
            <a:xfrm>
              <a:off x="1425039" y="1648138"/>
              <a:ext cx="593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Work Sans" pitchFamily="2" charset="0"/>
                </a:rPr>
                <a:t>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15A5C38-01C8-0B22-90CF-513E35306857}"/>
              </a:ext>
            </a:extLst>
          </p:cNvPr>
          <p:cNvSpPr txBox="1"/>
          <p:nvPr/>
        </p:nvSpPr>
        <p:spPr>
          <a:xfrm>
            <a:off x="2375065" y="3347258"/>
            <a:ext cx="730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Franklin Gothic ATF"/>
                <a:ea typeface="Roboto" panose="02000000000000000000" pitchFamily="2" charset="0"/>
              </a:rPr>
              <a:t>Think of a conversation that didn’t go as planned. Which tip can  you implement next time this happens?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31DC1C-CC20-C2FC-7D7F-AC60022D7271}"/>
              </a:ext>
            </a:extLst>
          </p:cNvPr>
          <p:cNvSpPr txBox="1"/>
          <p:nvPr/>
        </p:nvSpPr>
        <p:spPr>
          <a:xfrm>
            <a:off x="2389763" y="2151638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Franklin Gothic ATF"/>
                <a:ea typeface="Roboto" panose="02000000000000000000" pitchFamily="2" charset="0"/>
              </a:rPr>
              <a:t>As a group, review the roadblocks and tips.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FCBC9-8A33-EF90-2AA2-CFF69D8CDAA0}"/>
              </a:ext>
            </a:extLst>
          </p:cNvPr>
          <p:cNvSpPr txBox="1"/>
          <p:nvPr/>
        </p:nvSpPr>
        <p:spPr>
          <a:xfrm>
            <a:off x="2375065" y="4656579"/>
            <a:ext cx="730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Franklin Gothic ATF"/>
                <a:ea typeface="Roboto" panose="02000000000000000000" pitchFamily="2" charset="0"/>
              </a:rPr>
              <a:t>Designate a spokesperson to share an aha moment from your group.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F31A73-0DCC-CC0A-5499-CA8577C5E08E}"/>
              </a:ext>
            </a:extLst>
          </p:cNvPr>
          <p:cNvSpPr/>
          <p:nvPr/>
        </p:nvSpPr>
        <p:spPr>
          <a:xfrm>
            <a:off x="2244437" y="1858524"/>
            <a:ext cx="7398327" cy="986338"/>
          </a:xfrm>
          <a:prstGeom prst="roundRect">
            <a:avLst/>
          </a:prstGeom>
          <a:noFill/>
          <a:ln w="57150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1D1E6DD-4848-925E-6488-B1E58358A2CC}"/>
              </a:ext>
            </a:extLst>
          </p:cNvPr>
          <p:cNvSpPr/>
          <p:nvPr/>
        </p:nvSpPr>
        <p:spPr>
          <a:xfrm>
            <a:off x="2244437" y="3180608"/>
            <a:ext cx="7398327" cy="986338"/>
          </a:xfrm>
          <a:prstGeom prst="roundRect">
            <a:avLst/>
          </a:prstGeom>
          <a:noFill/>
          <a:ln w="57150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EFA0EF6-7909-2962-94E7-FC5E981B55D4}"/>
              </a:ext>
            </a:extLst>
          </p:cNvPr>
          <p:cNvSpPr/>
          <p:nvPr/>
        </p:nvSpPr>
        <p:spPr>
          <a:xfrm>
            <a:off x="2244437" y="4450076"/>
            <a:ext cx="7398327" cy="1107575"/>
          </a:xfrm>
          <a:prstGeom prst="roundRect">
            <a:avLst/>
          </a:prstGeom>
          <a:noFill/>
          <a:ln w="57150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8248"/>
      </p:ext>
    </p:extLst>
  </p:cSld>
  <p:clrMapOvr>
    <a:masterClrMapping/>
  </p:clrMapOvr>
</p:sld>
</file>

<file path=ppt/theme/theme1.xml><?xml version="1.0" encoding="utf-8"?>
<a:theme xmlns:a="http://schemas.openxmlformats.org/drawingml/2006/main" name="Birkman_Theme">
  <a:themeElements>
    <a:clrScheme name="Birkman 1">
      <a:dk1>
        <a:srgbClr val="000000"/>
      </a:dk1>
      <a:lt1>
        <a:srgbClr val="FFFFFF"/>
      </a:lt1>
      <a:dk2>
        <a:srgbClr val="24502F"/>
      </a:dk2>
      <a:lt2>
        <a:srgbClr val="F7F7F3"/>
      </a:lt2>
      <a:accent1>
        <a:srgbClr val="C8CC4D"/>
      </a:accent1>
      <a:accent2>
        <a:srgbClr val="007349"/>
      </a:accent2>
      <a:accent3>
        <a:srgbClr val="F1E8C7"/>
      </a:accent3>
      <a:accent4>
        <a:srgbClr val="F75F41"/>
      </a:accent4>
      <a:accent5>
        <a:srgbClr val="ABE1F8"/>
      </a:accent5>
      <a:accent6>
        <a:srgbClr val="F7CB45"/>
      </a:accent6>
      <a:hlink>
        <a:srgbClr val="9999FF"/>
      </a:hlink>
      <a:folHlink>
        <a:srgbClr val="20347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kman_Theme" id="{3699B2F0-3C0C-6948-8F70-A83E980742DB}" vid="{3A588D29-4D0C-164F-BF7F-7EB7E1C35C8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D2A1B31358F542AB01AF19D877DAF4" ma:contentTypeVersion="8" ma:contentTypeDescription="Create a new document." ma:contentTypeScope="" ma:versionID="3ea79461f61e0350c83e4da1df3a121d">
  <xsd:schema xmlns:xsd="http://www.w3.org/2001/XMLSchema" xmlns:xs="http://www.w3.org/2001/XMLSchema" xmlns:p="http://schemas.microsoft.com/office/2006/metadata/properties" xmlns:ns2="7ad691bc-ba39-41b4-85f4-d2e57dcefe50" targetNamespace="http://schemas.microsoft.com/office/2006/metadata/properties" ma:root="true" ma:fieldsID="2859c1588904f194ee894695c4296908" ns2:_="">
    <xsd:import namespace="7ad691bc-ba39-41b4-85f4-d2e57dcefe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691bc-ba39-41b4-85f4-d2e57dcefe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F360C3-5133-415D-ADDE-36A6004A9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d691bc-ba39-41b4-85f4-d2e57dcefe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70C6F3-F0D6-4E30-8A9E-E22BFC773F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</TotalTime>
  <Words>87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Birkman_Theme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Anderson</dc:creator>
  <cp:lastModifiedBy>Courtney Anderson</cp:lastModifiedBy>
  <cp:revision>77</cp:revision>
  <dcterms:created xsi:type="dcterms:W3CDTF">2024-07-22T21:53:53Z</dcterms:created>
  <dcterms:modified xsi:type="dcterms:W3CDTF">2024-09-17T16:39:26Z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8ad635-ad8c-426c-af0d-39411dedbc2a_Enabled">
    <vt:lpwstr>true</vt:lpwstr>
  </property>
  <property fmtid="{D5CDD505-2E9C-101B-9397-08002B2CF9AE}" pid="3" name="MSIP_Label_a48ad635-ad8c-426c-af0d-39411dedbc2a_SetDate">
    <vt:lpwstr>2024-07-22T22:51:40Z</vt:lpwstr>
  </property>
  <property fmtid="{D5CDD505-2E9C-101B-9397-08002B2CF9AE}" pid="4" name="MSIP_Label_a48ad635-ad8c-426c-af0d-39411dedbc2a_Method">
    <vt:lpwstr>Standard</vt:lpwstr>
  </property>
  <property fmtid="{D5CDD505-2E9C-101B-9397-08002B2CF9AE}" pid="5" name="MSIP_Label_a48ad635-ad8c-426c-af0d-39411dedbc2a_Name">
    <vt:lpwstr>Public</vt:lpwstr>
  </property>
  <property fmtid="{D5CDD505-2E9C-101B-9397-08002B2CF9AE}" pid="6" name="MSIP_Label_a48ad635-ad8c-426c-af0d-39411dedbc2a_SiteId">
    <vt:lpwstr>4c26f180-04cf-43cd-85df-62a9c148eb2d</vt:lpwstr>
  </property>
  <property fmtid="{D5CDD505-2E9C-101B-9397-08002B2CF9AE}" pid="7" name="MSIP_Label_a48ad635-ad8c-426c-af0d-39411dedbc2a_ActionId">
    <vt:lpwstr>f4071728-e199-468b-82d9-ac70518b9e24</vt:lpwstr>
  </property>
  <property fmtid="{D5CDD505-2E9C-101B-9397-08002B2CF9AE}" pid="8" name="MSIP_Label_a48ad635-ad8c-426c-af0d-39411dedbc2a_ContentBits">
    <vt:lpwstr>0</vt:lpwstr>
  </property>
</Properties>
</file>